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81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185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9992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504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9374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3803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27514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3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25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615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16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124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00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019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306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213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4C7B9-CF65-46DB-902C-D6D6EC68772F}" type="datetimeFigureOut">
              <a:rPr lang="ru-RU" smtClean="0"/>
              <a:t>20.07.2024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A7DAFDE-660C-40E8-A8E4-CCC680B8AC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788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0752" y="573207"/>
            <a:ext cx="10563367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8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Абдыгалиева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Гульдария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Болатбековна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гимназия директоры , информатика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мұғалімі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Білімі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магистр. Педагог –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шебер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санатты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Еңбек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өтілі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24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endParaRPr lang="ru-RU" sz="2800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Жетістіктері: </a:t>
            </a:r>
            <a:endParaRPr lang="ru-RU" sz="2800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Ы.Алтынсарин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»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белгісінің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иегері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marL="457200" indent="-457200">
              <a:buFontTx/>
              <a:buChar char="-"/>
            </a:pPr>
            <a:r>
              <a:rPr lang="kk-KZ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 облысы білім басқармасы құрмет грамотасы</a:t>
            </a:r>
            <a:endParaRPr lang="ru-RU" sz="2800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«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Дарын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»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өңірлік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ғылыми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тәжірибелік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орталығы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директорының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алғыс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хаты</a:t>
            </a:r>
          </a:p>
          <a:p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«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Өрлеу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»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біліктілікті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орталығы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акционерлік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қоғамының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филиалы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облысы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кәсіби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даму институты </a:t>
            </a:r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алғыс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хаты</a:t>
            </a:r>
          </a:p>
          <a:p>
            <a:r>
              <a:rPr lang="kk-KZ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Қазақстан Республикасы Білім және Ғылым министрі Құрмет грамотасы </a:t>
            </a:r>
            <a:endParaRPr lang="ru-RU" sz="2800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077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8866" y="709684"/>
            <a:ext cx="10304059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Ақжанова Гүлнара Серғазықызы – Директордың оқу – тәрбие ісі жөніндегі ІІ санатты орынбасары .</a:t>
            </a:r>
            <a:endParaRPr lang="kk-KZ" sz="2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пәні мұғалімі,педагог – зерттеуші. Жалпы еңбек өтілі – 22 жыл, </a:t>
            </a:r>
          </a:p>
          <a:p>
            <a:r>
              <a:rPr lang="kk-KZ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 лауазым бойынша – 9 жыл</a:t>
            </a:r>
          </a:p>
          <a:p>
            <a:r>
              <a:rPr lang="kk-KZ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Жетістіктері:</a:t>
            </a:r>
          </a:p>
          <a:p>
            <a:pPr marL="285750" indent="-285750">
              <a:buFontTx/>
              <a:buChar char="-"/>
            </a:pPr>
            <a:r>
              <a:rPr lang="kk-KZ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 қаласының әкімдігі алғыс хат</a:t>
            </a:r>
          </a:p>
          <a:p>
            <a:pPr marL="285750" indent="-285750">
              <a:buFontTx/>
              <a:buChar char="-"/>
            </a:pPr>
            <a:r>
              <a:rPr lang="kk-KZ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 қаласының білім бөлімі алғыс хат</a:t>
            </a:r>
          </a:p>
          <a:p>
            <a:pPr marL="285750" indent="-285750">
              <a:buFontTx/>
              <a:buChar char="-"/>
            </a:pPr>
            <a:r>
              <a:rPr lang="kk-KZ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 Білім және Ғылым министрлігі Алғыс</a:t>
            </a:r>
          </a:p>
          <a:p>
            <a:pPr marL="285750" lvl="0" indent="-285750">
              <a:buFontTx/>
              <a:buChar char="-"/>
            </a:pPr>
            <a:r>
              <a:rPr lang="kk-KZ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 облыстық ғылыми – тәжірибелік орталығы Алғыс хат</a:t>
            </a:r>
          </a:p>
          <a:p>
            <a:pPr lvl="0"/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-«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Дарын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»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өңірлік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ғылыми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тәжірибелік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i="1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i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қосымша</a:t>
            </a:r>
            <a:r>
              <a:rPr lang="ru-RU" sz="28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орталығы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директорының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алғыс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хаты</a:t>
            </a:r>
          </a:p>
          <a:p>
            <a:pPr marL="285750" indent="-285750">
              <a:buFontTx/>
              <a:buChar char="-"/>
            </a:pPr>
            <a:endParaRPr lang="kk-KZ" sz="2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781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9152" y="190859"/>
            <a:ext cx="1066541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Турекулова Лида Туребековна – директордың бейіндік ісі жөніндегі І санатты орынбасары.  </a:t>
            </a:r>
          </a:p>
          <a:p>
            <a:r>
              <a:rPr lang="kk-KZ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 еңбек өтілі – 18 жыл, лауазым бойынша – 11 жыл. </a:t>
            </a:r>
          </a:p>
          <a:p>
            <a:r>
              <a:rPr lang="kk-KZ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 -зерттеуші,қазақ тілі мен әдебиеті пәні мұғалімі,магистр </a:t>
            </a:r>
          </a:p>
          <a:p>
            <a:r>
              <a:rPr lang="kk-KZ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Жетістіктері:</a:t>
            </a:r>
          </a:p>
          <a:p>
            <a:pPr marL="285750" indent="-285750">
              <a:buFontTx/>
              <a:buChar char="-"/>
            </a:pPr>
            <a:r>
              <a:rPr lang="kk-KZ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 облысының білім басқармасы Құрмет грамотасы</a:t>
            </a:r>
          </a:p>
          <a:p>
            <a:pPr marL="285750" indent="-285750">
              <a:buFontTx/>
              <a:buChar char="-"/>
            </a:pPr>
            <a:r>
              <a:rPr lang="kk-KZ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 қаласының білім бөлімі алғыс хат</a:t>
            </a:r>
          </a:p>
          <a:p>
            <a:pPr marL="285750" indent="-285750">
              <a:buFontTx/>
              <a:buChar char="-"/>
            </a:pPr>
            <a:endParaRPr lang="kk-KZ" sz="36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859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546" y="354842"/>
            <a:ext cx="11177291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Аймурзина Гульназ Аскаровна – директордың </a:t>
            </a:r>
          </a:p>
          <a:p>
            <a:r>
              <a:rPr lang="kk-KZ" sz="3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тәрбие ісі жөніндегі ІІ санатты орынбасары. </a:t>
            </a:r>
          </a:p>
          <a:p>
            <a:r>
              <a:rPr lang="kk-KZ" sz="3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Тарих пәні мұғалімі</a:t>
            </a:r>
          </a:p>
          <a:p>
            <a:r>
              <a:rPr lang="kk-KZ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 еңбек өтілі – 20 жыл, осы лауазым бойынша – 12 жыл. </a:t>
            </a:r>
          </a:p>
          <a:p>
            <a:r>
              <a:rPr lang="kk-KZ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Жетістіктері:</a:t>
            </a:r>
          </a:p>
          <a:p>
            <a:pPr marL="285750" indent="-285750">
              <a:buFontTx/>
              <a:buChar char="-"/>
            </a:pPr>
            <a:r>
              <a:rPr lang="kk-KZ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 облысының әкімдігі алғыс хат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Өрлеу</a:t>
            </a: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» </a:t>
            </a:r>
            <a:r>
              <a:rPr lang="ru-RU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біліктілікті</a:t>
            </a: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орталығы</a:t>
            </a: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285750" indent="-285750">
              <a:buFontTx/>
              <a:buChar char="-"/>
            </a:pP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акционерлік</a:t>
            </a: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қоғамының</a:t>
            </a: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филиалы</a:t>
            </a:r>
          </a:p>
          <a:p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</a:t>
            </a: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облысы</a:t>
            </a: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кәсіби</a:t>
            </a: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даму институты </a:t>
            </a:r>
            <a:r>
              <a:rPr lang="ru-RU" sz="32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алғыс</a:t>
            </a:r>
            <a:r>
              <a:rPr lang="ru-RU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хаты</a:t>
            </a:r>
          </a:p>
          <a:p>
            <a:pPr marL="285750" indent="-285750">
              <a:buFontTx/>
              <a:buChar char="-"/>
            </a:pPr>
            <a:r>
              <a:rPr lang="kk-KZ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 қаласындағы физика – математикалық бағытындағы </a:t>
            </a:r>
          </a:p>
          <a:p>
            <a:r>
              <a:rPr lang="kk-KZ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Назарбаев зияткерлік мектебі алғыс хат</a:t>
            </a:r>
          </a:p>
          <a:p>
            <a:pPr marL="285750" indent="-285750">
              <a:buFontTx/>
              <a:buChar char="-"/>
            </a:pPr>
            <a:r>
              <a:rPr lang="kk-KZ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 облысының ішкі саясат басқармасы алғыс хат</a:t>
            </a:r>
          </a:p>
          <a:p>
            <a:pPr marL="285750" indent="-285750">
              <a:buFontTx/>
              <a:buChar char="-"/>
            </a:pPr>
            <a:r>
              <a:rPr lang="kk-KZ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 қаласының білім бөлімі алғыс хат</a:t>
            </a:r>
            <a:endParaRPr lang="ru-RU" sz="3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567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830" y="573206"/>
            <a:ext cx="1095915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Самиева Құралай Табынқызы – директордың әдістемелік ісі жөніндегі </a:t>
            </a:r>
          </a:p>
          <a:p>
            <a:r>
              <a:rPr lang="kk-KZ" sz="36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орынбасары, педагог – зерттеуші, қазақ тілі мен әдебиеті пәні мұғалімі</a:t>
            </a:r>
          </a:p>
          <a:p>
            <a:r>
              <a:rPr lang="kk-KZ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 еңбек өтілі  - 20 жыл, осы лауазым бойынша  - 2 жыл</a:t>
            </a:r>
          </a:p>
          <a:p>
            <a:r>
              <a:rPr lang="kk-KZ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Жетістіктері:</a:t>
            </a:r>
          </a:p>
          <a:p>
            <a:pPr marL="285750" indent="-285750">
              <a:buFontTx/>
              <a:buChar char="-"/>
            </a:pPr>
            <a:r>
              <a:rPr lang="kk-KZ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 қаласының білім бөлімі алғыс хат</a:t>
            </a:r>
          </a:p>
          <a:p>
            <a:pPr marL="285750" indent="-285750">
              <a:buFontTx/>
              <a:buChar char="-"/>
            </a:pPr>
            <a:r>
              <a:rPr lang="kk-KZ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 облысының білім басқармасы алғыс хат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371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8615" y="341194"/>
            <a:ext cx="10399594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Маулинбердина Гульбану Рахатовна – </a:t>
            </a:r>
          </a:p>
          <a:p>
            <a:r>
              <a:rPr lang="kk-KZ" sz="40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директордың оқу ісі жөніндегі ІІІ санатты  орынбасары</a:t>
            </a:r>
          </a:p>
          <a:p>
            <a:r>
              <a:rPr lang="kk-KZ" sz="40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 пәні мұғалімі, педагог – сарапшы</a:t>
            </a:r>
          </a:p>
          <a:p>
            <a:r>
              <a:rPr lang="kk-KZ" sz="4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Жалпы еңбек өтілі – 15 жыл, осы лауазым бойынша – 3 жыл</a:t>
            </a:r>
          </a:p>
          <a:p>
            <a:r>
              <a:rPr lang="kk-KZ" sz="4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Жетістіктері:</a:t>
            </a:r>
          </a:p>
          <a:p>
            <a:pPr lvl="0"/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Өрлеу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»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біліктілікті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орталығы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акционерлік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қоғамының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филиалы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Ақтөбе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облысы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кәсіби</a:t>
            </a:r>
            <a:r>
              <a:rPr lang="ru-RU" sz="2800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даму институты </a:t>
            </a:r>
            <a:r>
              <a:rPr lang="ru-RU" sz="2800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алғыс</a:t>
            </a:r>
            <a:r>
              <a:rPr lang="ru-RU" sz="2800" i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хаты</a:t>
            </a:r>
          </a:p>
          <a:p>
            <a:endParaRPr lang="kk-KZ" sz="40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4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632710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</TotalTime>
  <Words>395</Words>
  <Application>Microsoft Office PowerPoint</Application>
  <PresentationFormat>Широкоэкранный</PresentationFormat>
  <Paragraphs>52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7</cp:revision>
  <dcterms:created xsi:type="dcterms:W3CDTF">2024-07-20T14:36:33Z</dcterms:created>
  <dcterms:modified xsi:type="dcterms:W3CDTF">2024-07-20T15:41:46Z</dcterms:modified>
</cp:coreProperties>
</file>